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 jie" userId="0daab13e89ff3111" providerId="LiveId" clId="{E8153A8E-974B-42D2-A2D2-DFA93ECAD00C}"/>
    <pc:docChg chg="custSel addSld modSld">
      <pc:chgData name="guan jie" userId="0daab13e89ff3111" providerId="LiveId" clId="{E8153A8E-974B-42D2-A2D2-DFA93ECAD00C}" dt="2019-09-28T22:40:18.214" v="23" actId="1076"/>
      <pc:docMkLst>
        <pc:docMk/>
      </pc:docMkLst>
      <pc:sldChg chg="addSp delSp modSp add">
        <pc:chgData name="guan jie" userId="0daab13e89ff3111" providerId="LiveId" clId="{E8153A8E-974B-42D2-A2D2-DFA93ECAD00C}" dt="2019-09-28T22:40:18.214" v="23" actId="1076"/>
        <pc:sldMkLst>
          <pc:docMk/>
          <pc:sldMk cId="1646690603" sldId="256"/>
        </pc:sldMkLst>
        <pc:spChg chg="del">
          <ac:chgData name="guan jie" userId="0daab13e89ff3111" providerId="LiveId" clId="{E8153A8E-974B-42D2-A2D2-DFA93ECAD00C}" dt="2019-09-28T22:38:25.295" v="1" actId="478"/>
          <ac:spMkLst>
            <pc:docMk/>
            <pc:sldMk cId="1646690603" sldId="256"/>
            <ac:spMk id="2" creationId="{E6CE1DCC-2B5D-42C4-B943-B489CB0A35C3}"/>
          </ac:spMkLst>
        </pc:spChg>
        <pc:spChg chg="del">
          <ac:chgData name="guan jie" userId="0daab13e89ff3111" providerId="LiveId" clId="{E8153A8E-974B-42D2-A2D2-DFA93ECAD00C}" dt="2019-09-28T22:38:27.170" v="2" actId="478"/>
          <ac:spMkLst>
            <pc:docMk/>
            <pc:sldMk cId="1646690603" sldId="256"/>
            <ac:spMk id="3" creationId="{ACFE717F-7719-4DAE-BDC9-9A4CD953AFC9}"/>
          </ac:spMkLst>
        </pc:spChg>
        <pc:picChg chg="add mod">
          <ac:chgData name="guan jie" userId="0daab13e89ff3111" providerId="LiveId" clId="{E8153A8E-974B-42D2-A2D2-DFA93ECAD00C}" dt="2019-09-28T22:39:57.349" v="17" actId="1076"/>
          <ac:picMkLst>
            <pc:docMk/>
            <pc:sldMk cId="1646690603" sldId="256"/>
            <ac:picMk id="5" creationId="{B7B205CC-3173-440D-9B02-AE465D4F87F6}"/>
          </ac:picMkLst>
        </pc:picChg>
        <pc:picChg chg="add del mod">
          <ac:chgData name="guan jie" userId="0daab13e89ff3111" providerId="LiveId" clId="{E8153A8E-974B-42D2-A2D2-DFA93ECAD00C}" dt="2019-09-28T22:39:51.602" v="13" actId="478"/>
          <ac:picMkLst>
            <pc:docMk/>
            <pc:sldMk cId="1646690603" sldId="256"/>
            <ac:picMk id="7" creationId="{54B1DC0E-D2F3-4508-87DA-B7656C39E45D}"/>
          </ac:picMkLst>
        </pc:picChg>
        <pc:picChg chg="add mod">
          <ac:chgData name="guan jie" userId="0daab13e89ff3111" providerId="LiveId" clId="{E8153A8E-974B-42D2-A2D2-DFA93ECAD00C}" dt="2019-09-28T22:40:18.214" v="23" actId="1076"/>
          <ac:picMkLst>
            <pc:docMk/>
            <pc:sldMk cId="1646690603" sldId="256"/>
            <ac:picMk id="9" creationId="{651D2EF6-65B6-440C-A7C7-CEDCF1E6092C}"/>
          </ac:picMkLst>
        </pc:picChg>
        <pc:picChg chg="add mod">
          <ac:chgData name="guan jie" userId="0daab13e89ff3111" providerId="LiveId" clId="{E8153A8E-974B-42D2-A2D2-DFA93ECAD00C}" dt="2019-09-28T22:40:17.111" v="22" actId="1076"/>
          <ac:picMkLst>
            <pc:docMk/>
            <pc:sldMk cId="1646690603" sldId="256"/>
            <ac:picMk id="11" creationId="{24A7A71D-3F54-4B53-87F0-A70C20CE1A2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B465-D8AC-4F07-8D89-FA618A588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04945-0EE2-416E-899B-567D5D979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AC070-CC22-410D-8FB5-0A3E14083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075AE-6374-4DA1-A389-63666E16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3528A-B593-4950-BFF8-4A9AC6E8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9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8E55-0E43-41A2-AB7F-EA996FF2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856B9-D13C-4689-B1F6-ACDCA4D5B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A0F60-F1D2-4358-8C90-F65ED6C3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C8B20-5350-48E9-A701-A19A458E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6E1F-3E51-4335-A421-A6984A469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2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3E4001-9228-4A85-927F-9F8C62046D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DF43D-3B49-4959-B48B-478AD39BD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12D24-4A1A-4F77-A7F1-D873CB58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54D48-16B2-409D-8725-317C287B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3D3A-E8CD-4C2C-9918-E39D94AB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404D-CAF0-4F64-8DBE-28ECC7ED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3EC4E-A22B-499D-A6D0-6DD699B3C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EE58-8BDA-4941-8839-2B3AD7C0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1F370-8939-432D-8764-38D05A2C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6E250-0C3B-4639-BD04-04C2997E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90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3E91-C0E7-41BC-A594-C0EEE011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4C1E4-6F8D-4981-88AF-E98F4E2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288A9-408B-4468-B539-3D8EB62A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C616-062D-4A14-977C-89949112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EF23A-E225-466B-92C3-01D44BA2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86AE-717C-4C28-AE89-904CD96F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27DA-71EF-4547-A588-DC6A2A90C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A19D8-74E7-4267-A162-67B2F7F2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F1779-BA95-43C0-9486-3E330598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DC43B-DEC4-4725-BFDB-8932011C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A1BF9-3F2D-46D4-BE87-E9732A87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5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B523-A8F6-4C81-B3A2-F62D1FE3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8E0DE-05D5-4DB2-B22C-00149D013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12718-2749-4A7B-8B76-EC8492C5B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E4E5D-E532-4377-8B78-8D624D02B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B4A27-18BB-43B9-9503-96222F59D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228B8-4D4E-4C02-9967-8748FCC7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2BEFE-C7F7-4FA6-A850-A727440F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D7B4F7-75C0-4344-8A5C-AA34E96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09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7A65-E051-433C-808F-48472072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B4894-0AE4-4E0D-B965-8B33D429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0BA7C-13B8-4ACE-8BE6-CA5C51819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5B69E-6160-4ED8-9768-59E09375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5B87C2-45B7-4482-B908-32D72C200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EFB8B-1355-4FCC-8C2B-695B0B1F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F613B-843E-4392-9772-0DE54711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7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BEF0-8F8E-4864-9F7F-4BF86077F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F1464-D79A-46C8-A0D5-3C59EA6C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B0D3E-62DE-478A-AE6E-9AC214259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261FF-8600-442F-AD65-2EA632BD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2F961-A018-4FB7-9EE1-3E9E28F5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381F8-BB64-4E59-BA23-B08E3EA1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7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B5F4-52EA-4E4B-A59D-5E6BE5BF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16F72-2CD5-4934-AB61-F026E1A8A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BB53C-D0C8-4B44-ABA5-9B858E5E9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BA720-DA0A-4A3C-9FBA-3F33E4EF5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64B23-37EB-48B7-BC0A-A8962B85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6A575-9145-48DE-B0C0-C12F85C2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37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260E2-8EB8-46FE-8933-8E6A24DD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84BBA-33ED-4900-AC95-2B56031CE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0E388-BAA9-4018-B16D-C527E3319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47A70-24C8-419F-874D-88662FA4C1F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20CA0-6D22-4DCC-AD42-5844E664F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15FFB-26C8-44FE-B071-09AB25FB6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F54D0-04F1-4FFC-9411-15157938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3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tmp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3E03431-B221-4119-8C99-E10719D4BFDE}"/>
              </a:ext>
            </a:extLst>
          </p:cNvPr>
          <p:cNvSpPr/>
          <p:nvPr/>
        </p:nvSpPr>
        <p:spPr>
          <a:xfrm>
            <a:off x="0" y="-95003"/>
            <a:ext cx="12192000" cy="42590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05CC-3173-440D-9B02-AE465D4F8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98805"/>
            <a:ext cx="5967607" cy="3114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D2EF6-65B6-440C-A7C7-CEDCF1E60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3"/>
          <a:stretch/>
        </p:blipFill>
        <p:spPr>
          <a:xfrm>
            <a:off x="239746" y="4876330"/>
            <a:ext cx="5226847" cy="1542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7A71D-3F54-4B53-87F0-A70C20CE1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95" y="4876330"/>
            <a:ext cx="6171982" cy="1542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5143E4-B4AD-4060-A322-A296D53376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4" t="9080" r="12391" b="15468"/>
          <a:stretch/>
        </p:blipFill>
        <p:spPr>
          <a:xfrm>
            <a:off x="3786075" y="598805"/>
            <a:ext cx="1613342" cy="1171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1DECF-94DA-41F8-8570-193928ADCF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t="18588" r="15477" b="6923"/>
          <a:stretch/>
        </p:blipFill>
        <p:spPr>
          <a:xfrm>
            <a:off x="1985643" y="633801"/>
            <a:ext cx="1609372" cy="1163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4EA20-2B97-40EE-80DC-8E9F1C1143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5" t="22454" r="29614" b="11875"/>
          <a:stretch/>
        </p:blipFill>
        <p:spPr>
          <a:xfrm>
            <a:off x="245445" y="626482"/>
            <a:ext cx="1547759" cy="115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0BDFC3-D2ED-44ED-AB91-55E308ADC4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49" y="2153935"/>
            <a:ext cx="1577495" cy="15774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F88B0C-3FD7-484E-B521-A7BAEF6474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21" y="2144391"/>
            <a:ext cx="1577494" cy="1577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F66996-87EE-4CE7-9D21-5AA5A78B3E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70" y="2153935"/>
            <a:ext cx="1613342" cy="15595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AAE236-A920-4FE6-A47A-5794D0B025D3}"/>
              </a:ext>
            </a:extLst>
          </p:cNvPr>
          <p:cNvSpPr txBox="1"/>
          <p:nvPr/>
        </p:nvSpPr>
        <p:spPr>
          <a:xfrm>
            <a:off x="175709" y="11820"/>
            <a:ext cx="515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Digital Rendering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3E47D6-5E3F-4672-880F-AC2A84586DEF}"/>
              </a:ext>
            </a:extLst>
          </p:cNvPr>
          <p:cNvSpPr txBox="1"/>
          <p:nvPr/>
        </p:nvSpPr>
        <p:spPr>
          <a:xfrm>
            <a:off x="175708" y="4289345"/>
            <a:ext cx="515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Physical Fabrication Process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B9C0B6-FECE-47F4-A2F8-F310F16C1980}"/>
              </a:ext>
            </a:extLst>
          </p:cNvPr>
          <p:cNvSpPr/>
          <p:nvPr/>
        </p:nvSpPr>
        <p:spPr>
          <a:xfrm>
            <a:off x="5399417" y="1668483"/>
            <a:ext cx="696582" cy="60564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1CA00A-A611-4E66-9F15-943330921199}"/>
              </a:ext>
            </a:extLst>
          </p:cNvPr>
          <p:cNvSpPr txBox="1"/>
          <p:nvPr/>
        </p:nvSpPr>
        <p:spPr>
          <a:xfrm>
            <a:off x="517513" y="1736415"/>
            <a:ext cx="1318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amsung Sharp Sans Regular" pitchFamily="2" charset="0"/>
                <a:ea typeface="Samsung Sharp Sans Regular" pitchFamily="2" charset="0"/>
                <a:cs typeface="Samsung Sharp Sans Regular" pitchFamily="2" charset="0"/>
              </a:rPr>
              <a:t>3D Modeling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2AFC3F-D414-489C-AE0B-48E6A62427A9}"/>
              </a:ext>
            </a:extLst>
          </p:cNvPr>
          <p:cNvSpPr txBox="1"/>
          <p:nvPr/>
        </p:nvSpPr>
        <p:spPr>
          <a:xfrm>
            <a:off x="2280382" y="1787221"/>
            <a:ext cx="11221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amsung Sharp Sans Regular" pitchFamily="2" charset="0"/>
                <a:ea typeface="Samsung Sharp Sans Regular" pitchFamily="2" charset="0"/>
                <a:cs typeface="Samsung Sharp Sans Regular" pitchFamily="2" charset="0"/>
              </a:rPr>
              <a:t>3D Modeling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40F2A-EDAF-4696-95D9-6280A0A9554C}"/>
              </a:ext>
            </a:extLst>
          </p:cNvPr>
          <p:cNvSpPr txBox="1"/>
          <p:nvPr/>
        </p:nvSpPr>
        <p:spPr>
          <a:xfrm>
            <a:off x="3940931" y="1787221"/>
            <a:ext cx="1330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amsung Sharp Sans Regular" pitchFamily="2" charset="0"/>
                <a:ea typeface="Samsung Sharp Sans Regular" pitchFamily="2" charset="0"/>
                <a:cs typeface="Samsung Sharp Sans Regular" pitchFamily="2" charset="0"/>
              </a:rPr>
              <a:t>3D VR Modeling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F7B32F-6417-4A10-A0AF-13962194FBC1}"/>
              </a:ext>
            </a:extLst>
          </p:cNvPr>
          <p:cNvSpPr txBox="1"/>
          <p:nvPr/>
        </p:nvSpPr>
        <p:spPr>
          <a:xfrm>
            <a:off x="35334" y="3717364"/>
            <a:ext cx="198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amsung Sharp Sans Regular" pitchFamily="2" charset="0"/>
                <a:ea typeface="Samsung Sharp Sans Regular" pitchFamily="2" charset="0"/>
                <a:cs typeface="Samsung Sharp Sans Regular" pitchFamily="2" charset="0"/>
              </a:rPr>
              <a:t>Acrylic Painting Texture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F9A1E5-F77F-4952-816B-B2D1948B2697}"/>
              </a:ext>
            </a:extLst>
          </p:cNvPr>
          <p:cNvSpPr txBox="1"/>
          <p:nvPr/>
        </p:nvSpPr>
        <p:spPr>
          <a:xfrm>
            <a:off x="2016199" y="3706807"/>
            <a:ext cx="198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amsung Sharp Sans Regular" pitchFamily="2" charset="0"/>
                <a:ea typeface="Samsung Sharp Sans Regular" pitchFamily="2" charset="0"/>
                <a:cs typeface="Samsung Sharp Sans Regular" pitchFamily="2" charset="0"/>
              </a:rPr>
              <a:t>Oil Painting Texture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E523F4-9CFA-4245-927B-3F083713BDCB}"/>
              </a:ext>
            </a:extLst>
          </p:cNvPr>
          <p:cNvSpPr txBox="1"/>
          <p:nvPr/>
        </p:nvSpPr>
        <p:spPr>
          <a:xfrm>
            <a:off x="3933538" y="3704210"/>
            <a:ext cx="198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amsung Sharp Sans Regular" pitchFamily="2" charset="0"/>
                <a:ea typeface="Samsung Sharp Sans Regular" pitchFamily="2" charset="0"/>
                <a:cs typeface="Samsung Sharp Sans Regular" pitchFamily="2" charset="0"/>
              </a:rPr>
              <a:t>Digital Texture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FBB78-0CFB-4A8F-A376-4C2FB9308470}"/>
              </a:ext>
            </a:extLst>
          </p:cNvPr>
          <p:cNvSpPr txBox="1"/>
          <p:nvPr/>
        </p:nvSpPr>
        <p:spPr>
          <a:xfrm>
            <a:off x="8530026" y="3808049"/>
            <a:ext cx="1540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amsung Sharp Sans Regular" pitchFamily="2" charset="0"/>
                <a:ea typeface="Samsung Sharp Sans Regular" pitchFamily="2" charset="0"/>
                <a:cs typeface="Samsung Sharp Sans Regular" pitchFamily="2" charset="0"/>
              </a:rPr>
              <a:t>Final Rendering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96A492-CD4B-473C-A837-671BD84EAC6C}"/>
              </a:ext>
            </a:extLst>
          </p:cNvPr>
          <p:cNvSpPr txBox="1"/>
          <p:nvPr/>
        </p:nvSpPr>
        <p:spPr>
          <a:xfrm>
            <a:off x="8108789" y="6435437"/>
            <a:ext cx="2382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amsung Sharp Sans Regular" pitchFamily="2" charset="0"/>
                <a:ea typeface="Samsung Sharp Sans Regular" pitchFamily="2" charset="0"/>
                <a:cs typeface="Samsung Sharp Sans Regular" pitchFamily="2" charset="0"/>
              </a:rPr>
              <a:t>Inject Print File for the 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1040E7-7EB8-4C5A-93DB-3E1FF420E10E}"/>
              </a:ext>
            </a:extLst>
          </p:cNvPr>
          <p:cNvSpPr txBox="1"/>
          <p:nvPr/>
        </p:nvSpPr>
        <p:spPr>
          <a:xfrm>
            <a:off x="2211806" y="6442441"/>
            <a:ext cx="1871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amsung Sharp Sans Regular" pitchFamily="2" charset="0"/>
                <a:ea typeface="Samsung Sharp Sans Regular" pitchFamily="2" charset="0"/>
                <a:cs typeface="Samsung Sharp Sans Regular" pitchFamily="2" charset="0"/>
              </a:rPr>
              <a:t>CNC Mining File</a:t>
            </a:r>
          </a:p>
        </p:txBody>
      </p:sp>
    </p:spTree>
    <p:extLst>
      <p:ext uri="{BB962C8B-B14F-4D97-AF65-F5344CB8AC3E}">
        <p14:creationId xmlns:p14="http://schemas.microsoft.com/office/powerpoint/2010/main" val="1646690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32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Samsung Sharp Sans Bold</vt:lpstr>
      <vt:lpstr>Samsung Sharp Sans Regular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 jie</dc:creator>
  <cp:lastModifiedBy>guan jie</cp:lastModifiedBy>
  <cp:revision>4</cp:revision>
  <dcterms:created xsi:type="dcterms:W3CDTF">2019-09-28T22:38:20Z</dcterms:created>
  <dcterms:modified xsi:type="dcterms:W3CDTF">2019-12-17T03:17:36Z</dcterms:modified>
</cp:coreProperties>
</file>